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9" r:id="rId4"/>
    <p:sldId id="260" r:id="rId5"/>
    <p:sldId id="261" r:id="rId6"/>
    <p:sldId id="262" r:id="rId7"/>
    <p:sldId id="275" r:id="rId8"/>
    <p:sldId id="263" r:id="rId9"/>
    <p:sldId id="279" r:id="rId10"/>
    <p:sldId id="276" r:id="rId11"/>
    <p:sldId id="267" r:id="rId12"/>
    <p:sldId id="268" r:id="rId13"/>
    <p:sldId id="280" r:id="rId14"/>
    <p:sldId id="269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pa Thuravi Prakash" initials="RTP" lastIdx="3" clrIdx="0">
    <p:extLst>
      <p:ext uri="{19B8F6BF-5375-455C-9EA6-DF929625EA0E}">
        <p15:presenceInfo xmlns:p15="http://schemas.microsoft.com/office/powerpoint/2012/main" userId="Roopa Thuravi Praka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df"/><Relationship Id="rId7" Type="http://schemas.openxmlformats.org/officeDocument/2006/relationships/image" Target="../media/image2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.pd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2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pdf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14701" y="987101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ANALYSIS OF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2016 UNITED STATES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 PRESIDENTIAL ELECTIONS</a:t>
            </a:r>
            <a:b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06867-1FB0-49F8-88AE-9A181E66D96C}"/>
              </a:ext>
            </a:extLst>
          </p:cNvPr>
          <p:cNvSpPr txBox="1"/>
          <p:nvPr/>
        </p:nvSpPr>
        <p:spPr>
          <a:xfrm>
            <a:off x="1322362" y="3873267"/>
            <a:ext cx="7033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+mj-lt"/>
              </a:rPr>
              <a:t>			Group 2 :	Deepika Anand			</a:t>
            </a:r>
          </a:p>
          <a:p>
            <a:r>
              <a:rPr lang="en-US" sz="2400" b="1" i="1" dirty="0">
                <a:latin typeface="+mj-lt"/>
              </a:rPr>
              <a:t>						Roopa </a:t>
            </a:r>
            <a:r>
              <a:rPr lang="en-US" sz="2400" b="1" i="1" dirty="0" err="1">
                <a:latin typeface="+mj-lt"/>
              </a:rPr>
              <a:t>Thuravi</a:t>
            </a:r>
            <a:r>
              <a:rPr lang="en-US" sz="2400" b="1" i="1" dirty="0">
                <a:latin typeface="+mj-lt"/>
              </a:rPr>
              <a:t> Prakash</a:t>
            </a:r>
          </a:p>
          <a:p>
            <a:r>
              <a:rPr lang="en-US" sz="2400" b="1" i="1" dirty="0">
                <a:latin typeface="+mj-lt"/>
              </a:rPr>
              <a:t>						Sakshi </a:t>
            </a:r>
            <a:r>
              <a:rPr lang="en-US" sz="2400" b="1" i="1" dirty="0" err="1">
                <a:latin typeface="+mj-lt"/>
              </a:rPr>
              <a:t>Kochhar</a:t>
            </a:r>
            <a:r>
              <a:rPr lang="en-US" sz="2400" b="1" i="1" dirty="0">
                <a:latin typeface="+mj-lt"/>
              </a:rPr>
              <a:t>			</a:t>
            </a:r>
          </a:p>
          <a:p>
            <a:r>
              <a:rPr lang="en-US" sz="2400" b="1" i="1" dirty="0">
                <a:latin typeface="+mj-lt"/>
              </a:rPr>
              <a:t>						</a:t>
            </a:r>
            <a:r>
              <a:rPr lang="en-US" sz="2400" b="1" i="1" dirty="0" err="1">
                <a:latin typeface="+mj-lt"/>
              </a:rPr>
              <a:t>Srividya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b="1" i="1" dirty="0" err="1">
                <a:latin typeface="+mj-lt"/>
              </a:rPr>
              <a:t>Ramaswamy</a:t>
            </a:r>
            <a:r>
              <a:rPr lang="en-US" sz="2400" b="1" i="1" dirty="0"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B369A-7D73-4806-A07C-45CCE579F708}"/>
              </a:ext>
            </a:extLst>
          </p:cNvPr>
          <p:cNvSpPr txBox="1"/>
          <p:nvPr/>
        </p:nvSpPr>
        <p:spPr>
          <a:xfrm>
            <a:off x="3277771" y="3388175"/>
            <a:ext cx="239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Presented By</a:t>
            </a:r>
            <a:r>
              <a:rPr lang="en-US" dirty="0"/>
              <a:t>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TTL REPRESENTAION OF DATASET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52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QUERYING THE RDF REPOSITORY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4C18CE-E0E6-4DCD-9396-3752C6A79574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FEDERATED ONTOLOGY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0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EFB29B-D356-408E-BE5C-07C4AC842DE5}"/>
              </a:ext>
            </a:extLst>
          </p:cNvPr>
          <p:cNvSpPr txBox="1"/>
          <p:nvPr/>
        </p:nvSpPr>
        <p:spPr>
          <a:xfrm>
            <a:off x="1729182" y="2299619"/>
            <a:ext cx="533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				DEMO…</a:t>
            </a:r>
          </a:p>
        </p:txBody>
      </p:sp>
    </p:spTree>
    <p:extLst>
      <p:ext uri="{BB962C8B-B14F-4D97-AF65-F5344CB8AC3E}">
        <p14:creationId xmlns:p14="http://schemas.microsoft.com/office/powerpoint/2010/main" val="1597309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WHERE WE STARTED FROM ..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45482-B3A3-4260-A976-495D15A0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9" y="812013"/>
            <a:ext cx="4122978" cy="2647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86BBF-084D-4AD3-85A3-6329E792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40" y="1375117"/>
            <a:ext cx="4057650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C592A-39AD-44AF-A6CE-6837F0BCC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9" y="3334042"/>
            <a:ext cx="3695700" cy="2403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D4489-3BC2-4414-BB1D-0248A6574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240" y="3613492"/>
            <a:ext cx="2887613" cy="2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5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66E2-2793-45F3-920C-4C10E0C8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1" y="964289"/>
            <a:ext cx="2983494" cy="2082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2A3C9-9D84-41DC-B2B3-CFBC1ADB7598}"/>
              </a:ext>
            </a:extLst>
          </p:cNvPr>
          <p:cNvSpPr txBox="1"/>
          <p:nvPr/>
        </p:nvSpPr>
        <p:spPr>
          <a:xfrm>
            <a:off x="772581" y="3046307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Better HealthCare</a:t>
            </a:r>
          </a:p>
        </p:txBody>
      </p:sp>
      <p:pic>
        <p:nvPicPr>
          <p:cNvPr id="1026" name="Picture 2" descr="Image result for hillary environment protection">
            <a:extLst>
              <a:ext uri="{FF2B5EF4-FFF2-40B4-BE49-F238E27FC236}">
                <a16:creationId xmlns:a16="http://schemas.microsoft.com/office/drawing/2014/main" id="{8AFC9C17-4FA7-43A1-9C2A-5E8BB771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2" y="3587588"/>
            <a:ext cx="2983493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A5370-5835-4239-8F08-51D0D04C15DE}"/>
              </a:ext>
            </a:extLst>
          </p:cNvPr>
          <p:cNvSpPr txBox="1"/>
          <p:nvPr/>
        </p:nvSpPr>
        <p:spPr>
          <a:xfrm>
            <a:off x="772581" y="5422721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Environmental Protection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E9FE3-5B17-4B68-8D44-28A0192A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18" y="964289"/>
            <a:ext cx="4825219" cy="47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0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1 (cont.…)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48772-BFD3-4107-B0EF-409BE5E1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40" y="1012873"/>
            <a:ext cx="2983494" cy="2033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63D08-7CA2-4BFE-99DF-C9574C5E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41" y="3587587"/>
            <a:ext cx="2983494" cy="1835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EEBB85-A613-4BFE-AF10-ACF085938ECB}"/>
              </a:ext>
            </a:extLst>
          </p:cNvPr>
          <p:cNvSpPr txBox="1"/>
          <p:nvPr/>
        </p:nvSpPr>
        <p:spPr>
          <a:xfrm>
            <a:off x="5556740" y="3033589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Lower Taxes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BEAE98-0493-43E4-B09C-C8AFFB85CBF8}"/>
              </a:ext>
            </a:extLst>
          </p:cNvPr>
          <p:cNvSpPr txBox="1"/>
          <p:nvPr/>
        </p:nvSpPr>
        <p:spPr>
          <a:xfrm>
            <a:off x="5556741" y="5422721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More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3F87-8EFA-4A7B-A80B-B6ABFD83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9" y="872197"/>
            <a:ext cx="4487594" cy="4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08168-9A7E-460A-9BA4-C2C81623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4" y="934755"/>
            <a:ext cx="4014244" cy="186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0FE4F-80CB-4129-A70C-8A14F346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57" y="934755"/>
            <a:ext cx="3748498" cy="1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AC54C-5706-44CA-83A3-5D65C23AD01A}"/>
              </a:ext>
            </a:extLst>
          </p:cNvPr>
          <p:cNvSpPr txBox="1"/>
          <p:nvPr/>
        </p:nvSpPr>
        <p:spPr>
          <a:xfrm>
            <a:off x="5468016" y="2862355"/>
            <a:ext cx="34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Leader who cares for people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C389C-8F40-4C75-B452-43E37149D20A}"/>
              </a:ext>
            </a:extLst>
          </p:cNvPr>
          <p:cNvSpPr txBox="1"/>
          <p:nvPr/>
        </p:nvSpPr>
        <p:spPr>
          <a:xfrm>
            <a:off x="1226298" y="2862355"/>
            <a:ext cx="34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Leader who speaks his mind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4D539-E5AF-42E7-B068-73A146C6E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" y="3231687"/>
            <a:ext cx="4089074" cy="2367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D3C6A-6865-43A7-A523-E3DC4CE35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286" y="3231687"/>
            <a:ext cx="4226039" cy="23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1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- 3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92EC-782F-4350-8D7A-7009FBE5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4" y="969499"/>
            <a:ext cx="3146885" cy="2153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40A81-4C70-4CCE-B0A4-2CAF3F13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7" y="3461458"/>
            <a:ext cx="3028192" cy="2081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C86C6-298A-458A-9773-466E19E1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63" y="3123028"/>
            <a:ext cx="3650127" cy="242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00152-D848-460E-96E3-1FBB8A1E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862" y="750089"/>
            <a:ext cx="3650128" cy="22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4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- 4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63D0D-E479-40DA-AEE0-8A13E271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" y="1018991"/>
            <a:ext cx="3619500" cy="235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351F7B-AFCB-4D9F-86E9-63003B5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018991"/>
            <a:ext cx="3868617" cy="2359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E4D40-4E45-4BA1-8A4B-A13610A4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17" y="3646907"/>
            <a:ext cx="3619500" cy="2153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9CC-EAFC-43FA-80E1-80DEC0DE2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79" y="3646907"/>
            <a:ext cx="4022486" cy="20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2433" y="2731494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F5B8E-A843-400C-9793-4E5B183A7AEB}"/>
              </a:ext>
            </a:extLst>
          </p:cNvPr>
          <p:cNvSpPr txBox="1"/>
          <p:nvPr/>
        </p:nvSpPr>
        <p:spPr>
          <a:xfrm>
            <a:off x="633046" y="253218"/>
            <a:ext cx="34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9BDC-D1D0-45C3-9C4D-4E002B5232CF}"/>
              </a:ext>
            </a:extLst>
          </p:cNvPr>
          <p:cNvSpPr txBox="1"/>
          <p:nvPr/>
        </p:nvSpPr>
        <p:spPr>
          <a:xfrm>
            <a:off x="633046" y="1282158"/>
            <a:ext cx="79482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Problem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Integration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Technical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Results And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Challenges Faced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BF941-7B51-4616-88F2-A0A1E7E0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65" y="3267317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CHALLENGES FACED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8784-0796-47A8-BB3B-FA80435D81D8}"/>
              </a:ext>
            </a:extLst>
          </p:cNvPr>
          <p:cNvSpPr txBox="1"/>
          <p:nvPr/>
        </p:nvSpPr>
        <p:spPr>
          <a:xfrm>
            <a:off x="561564" y="1237957"/>
            <a:ext cx="8047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filtering and 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Combining various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Trial and Test with various technologies before finalizing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Derivation of insights from the federated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813E8-78D3-444C-ADA9-346663CB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81" y="3236375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CONCLUSION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E17C7-B815-4F13-9530-34A97AA41974}"/>
              </a:ext>
            </a:extLst>
          </p:cNvPr>
          <p:cNvSpPr txBox="1"/>
          <p:nvPr/>
        </p:nvSpPr>
        <p:spPr>
          <a:xfrm>
            <a:off x="561564" y="1026942"/>
            <a:ext cx="78779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Used federated ontologies to understand and assess the factors that impacted The US Presidential Elections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Collected Data Sources from </a:t>
            </a:r>
            <a:r>
              <a:rPr lang="en-US" sz="2000" dirty="0" err="1">
                <a:solidFill>
                  <a:srgbClr val="000000"/>
                </a:solidFill>
              </a:rPr>
              <a:t>Kaggle</a:t>
            </a: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Used Google Refine for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Integrated data using Google Refine Expression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TTL representation of the Integrated Data Sources using Protege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Used SPARQL to query the RDF Triple Stores hosted on Apache Jena </a:t>
            </a:r>
            <a:r>
              <a:rPr lang="en-US" sz="2000" dirty="0" err="1">
                <a:solidFill>
                  <a:srgbClr val="000000"/>
                </a:solidFill>
              </a:rPr>
              <a:t>Fuseki</a:t>
            </a: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Developed User Interface for querying the SPARQL End point and analyzed the 2016 US Election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3EB15-8FC0-4D9D-A197-40A7A2D0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041" y="4005200"/>
            <a:ext cx="1732743" cy="17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5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FUTURE WORK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A6CE3-4117-4D75-A5E3-5D03025F7954}"/>
              </a:ext>
            </a:extLst>
          </p:cNvPr>
          <p:cNvSpPr txBox="1"/>
          <p:nvPr/>
        </p:nvSpPr>
        <p:spPr>
          <a:xfrm>
            <a:off x="561564" y="1280160"/>
            <a:ext cx="797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Integration with data sources such as Twitter for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Extension of the idea to the population of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Generalizing usage of various data 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AA6A5-F9D4-44EF-839A-3BEF8353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3133670"/>
            <a:ext cx="2982351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3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DCFFC-2AE9-43F3-B899-0C022BBB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44" y="840546"/>
            <a:ext cx="3533408" cy="3533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42C83A-833E-474A-A1F8-B9064C60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452" y="2982352"/>
            <a:ext cx="2324191" cy="23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6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MOTIVATION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CDBE7-3AFA-4272-8B50-71DC7819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96" y="874116"/>
            <a:ext cx="2092101" cy="2585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AA08B-B9D9-495B-8335-11C90653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8" y="750089"/>
            <a:ext cx="5645696" cy="479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D2BB4-6064-4DD2-9F42-AD13DFBD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3" y="3760786"/>
            <a:ext cx="3250224" cy="18816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PROBLEM DESCRIPTION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63CC0-C364-4AC8-BFCA-5A88C5359886}"/>
              </a:ext>
            </a:extLst>
          </p:cNvPr>
          <p:cNvSpPr txBox="1"/>
          <p:nvPr/>
        </p:nvSpPr>
        <p:spPr>
          <a:xfrm>
            <a:off x="661183" y="1606432"/>
            <a:ext cx="74265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Use Federated Ontologies  to understand and assess the factors that impacted US Presidential Elections 2016</a:t>
            </a: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C1F3F-2218-40F1-8951-B91DD626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58" y="3428999"/>
            <a:ext cx="2790239" cy="21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 SOURCE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D6CA3-3523-4CE6-B076-AA44D119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02" y="2072380"/>
            <a:ext cx="2933114" cy="1333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A02C2-E87B-4219-8D10-295F18BFBFAC}"/>
              </a:ext>
            </a:extLst>
          </p:cNvPr>
          <p:cNvSpPr txBox="1"/>
          <p:nvPr/>
        </p:nvSpPr>
        <p:spPr>
          <a:xfrm>
            <a:off x="561564" y="2681191"/>
            <a:ext cx="77360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Seven Internal Diverse Datasets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People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Ethnicity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Origin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Social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Political Leader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Voting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A5505-3CED-4B09-AD83-554D798FBC0A}"/>
              </a:ext>
            </a:extLst>
          </p:cNvPr>
          <p:cNvSpPr txBox="1"/>
          <p:nvPr/>
        </p:nvSpPr>
        <p:spPr>
          <a:xfrm>
            <a:off x="561564" y="1473843"/>
            <a:ext cx="412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collected by </a:t>
            </a:r>
            <a:r>
              <a:rPr lang="en-US" sz="2000" b="1" u="sng" dirty="0">
                <a:solidFill>
                  <a:srgbClr val="000000"/>
                </a:solidFill>
              </a:rPr>
              <a:t>Dalia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000000"/>
                </a:solidFill>
              </a:rPr>
              <a:t>Post Election Survey Data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6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 CLEANING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C87ED-1CB8-485B-A18C-D2612E11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1781441"/>
            <a:ext cx="3557307" cy="145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8295-2B1D-4DC4-AF0C-D72483B3BB40}"/>
              </a:ext>
            </a:extLst>
          </p:cNvPr>
          <p:cNvSpPr txBox="1"/>
          <p:nvPr/>
        </p:nvSpPr>
        <p:spPr>
          <a:xfrm>
            <a:off x="561563" y="3109106"/>
            <a:ext cx="79775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Steps for Processing of Individual Datasets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Importing Data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Filtering / Faceting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Usage Of Regular Expressions for manipulating data fields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F55D9-AA34-4C62-B1C3-CCBF99426770}"/>
              </a:ext>
            </a:extLst>
          </p:cNvPr>
          <p:cNvSpPr txBox="1"/>
          <p:nvPr/>
        </p:nvSpPr>
        <p:spPr>
          <a:xfrm>
            <a:off x="561564" y="1781441"/>
            <a:ext cx="5178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Powerful Tool for working with Messy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Desktop application running on Port 3333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15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ONTOLOGICAL REPRESENTATION OF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8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915FBA-F28D-4D66-85D5-782C9A126B08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TECHNICAL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5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DATASET INTEGRATION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4472C-A18A-4B74-A6D5-1CC2B148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83" y="3822413"/>
            <a:ext cx="1657643" cy="1657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0A7F3-C249-4220-AB67-6666871A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00" y="750089"/>
            <a:ext cx="7210908" cy="768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BD378-5C5B-4592-A24B-05E1344E7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" y="1560146"/>
            <a:ext cx="6543675" cy="41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964"/>
      </p:ext>
    </p:extLst>
  </p:cSld>
  <p:clrMapOvr>
    <a:masterClrMapping/>
  </p:clrMapOvr>
</p:sld>
</file>

<file path=ppt/theme/theme1.xml><?xml version="1.0" encoding="utf-8"?>
<a:theme xmlns:a="http://schemas.openxmlformats.org/drawingml/2006/main" name="Viterbi_R1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789</TotalTime>
  <Words>286</Words>
  <Application>Microsoft Office PowerPoint</Application>
  <PresentationFormat>On-screen Show (4:3)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Viterbi_R1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Rizwan</dc:creator>
  <cp:lastModifiedBy>Roopa Thuravi Prakash</cp:lastModifiedBy>
  <cp:revision>58</cp:revision>
  <cp:lastPrinted>2012-02-07T18:57:58Z</cp:lastPrinted>
  <dcterms:created xsi:type="dcterms:W3CDTF">2017-09-15T18:00:36Z</dcterms:created>
  <dcterms:modified xsi:type="dcterms:W3CDTF">2017-11-20T03:55:51Z</dcterms:modified>
</cp:coreProperties>
</file>